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3CD0"/>
    <a:srgbClr val="FF0D52"/>
    <a:srgbClr val="FF5DC9"/>
    <a:srgbClr val="570E74"/>
    <a:srgbClr val="700A78"/>
    <a:srgbClr val="007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730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500E-8F7B-2FE1-EE33-42C14F52A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82D79-7BA4-8784-8D8B-39768D849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5E9CF-0021-7534-0C39-BC95DE0DE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254BA-E145-21B8-90E6-4637717E1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2F2BC-2B44-FF86-CD05-02B5593B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378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32DB-96F6-509C-96DE-BEEE369FE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8CFD8-91D6-0A25-19C9-F9A936642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BCEDA-8A48-D4E4-1998-7E86BD17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FDCBE-0547-8C6B-A337-44F44B237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32B6A-76E0-9260-8475-6E3BF208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951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1B6FFC-4ED7-5A90-81B0-78F19DD923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168AF7-9F47-2229-A0EC-69A79B65A9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5EA3A-B0EB-9FC7-B910-A7FB2ECF1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66A3B-B089-A473-0D1B-E3D83CC5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8F387-35AE-DD9A-5257-6522D92FF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855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C4C0-C98F-B5AA-FEA9-B029E982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C8E1F-A9D7-2C09-934A-DCCBEAEB3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5929C-B6E9-2AFD-AD8D-B76A5217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B94F7-E390-59ED-3A5B-76FB34E0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5A8FA-14D1-77D9-19F0-BEF242460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1666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175F4-5551-4D4A-A1E0-F475D2B94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5D5C3-D70B-B804-0BC6-4DCF047E7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D7507-55DC-673F-41A2-D7A4D1371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BB29-790D-40E9-DE82-0E1F644A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6D495-3454-E242-BC7E-AE6B00BF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4406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BBE68-FE8F-5D0B-B545-C6EF1626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9B3AD-4E30-C5D4-64F0-448B6524DB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2EE74E-75D5-7B59-EE5A-EAEB93BC9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D642B-8E00-7483-E23B-BF9F86C92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92929C-BB57-E403-B72F-7F5EDDEA6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F85352-ADFD-371B-95F8-85AD594BE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982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4404A-FB27-B9DD-562E-83EB01792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0C051-5648-4304-9B9A-0BFF815EE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58209-6F08-E6CE-818A-D8EB45F5D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40E98-1A5F-068E-C4A7-8F4C1F1332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2A38EF-0A9B-EB6F-1BFB-5AB1C9B9A9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9A9808-AC58-4E52-C15B-FDB89A2C6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EE8934-008C-D8D5-965A-5A2F30B8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E81417-9F8D-4A40-2C42-987A46D6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952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C3DCF-C28B-13A1-C5BC-CAA15600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D315E-435D-E78D-47A9-14E96D089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F0F41-BD63-EDCC-2021-588AD1861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409C6-7340-ACE5-5679-30B7AE2C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640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1DAB77-5C88-EEE1-9F1E-B7D8BF2A5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F25A12-3D23-C03E-803C-2E8DB26F3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AB261-344F-E8C0-5C85-A849C6C5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41084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9F3F1-FDFB-DE01-A2E9-F4FD4271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53AAF-B8C2-1E66-EC49-4947A76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503F9-4654-12C2-4C30-0BC9300C1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E727C-D120-D379-DF54-4D68BACC6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69B97-BDB5-33BD-C19B-A9039C51D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8EA5B-6F51-F20F-BA30-1250A6C3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2273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338A7-BD7A-879A-4246-424D1DB4F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48DDF6-D11C-8277-3413-3396A80F5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2B3FC-F239-ABA6-9DDD-C2B9C6E4A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AE31D-D281-CA37-F7E7-DDD5267C3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19B3A-004B-AC06-D416-C34C51EE2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61049-1E21-D53C-95D6-BC54681B1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674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9A3947-915A-4D04-CF3F-924D9DB6F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6C26A-6131-3DD3-C5FC-D8211F673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CFD7D-2464-0A07-9DD9-B1BE119A69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2137B-0B47-4B2D-9CBF-1C68F2FC15EB}" type="datetimeFigureOut">
              <a:rPr lang="en-IN" smtClean="0"/>
              <a:t>19-08-2023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E146-FCB0-9996-1296-845B9DE45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A4992-74AE-424C-6F57-467F8FD60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37F4D-8367-455E-BAFB-EBECD9E88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3690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255F0C-9617-6161-1BB0-3BCDDFE93941}"/>
              </a:ext>
            </a:extLst>
          </p:cNvPr>
          <p:cNvSpPr/>
          <p:nvPr/>
        </p:nvSpPr>
        <p:spPr>
          <a:xfrm>
            <a:off x="5016000" y="2349000"/>
            <a:ext cx="2160000" cy="2160000"/>
          </a:xfrm>
          <a:prstGeom prst="ellipse">
            <a:avLst/>
          </a:prstGeom>
          <a:solidFill>
            <a:srgbClr val="913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02C1C6-00BE-F282-6AA8-680921D39271}"/>
              </a:ext>
            </a:extLst>
          </p:cNvPr>
          <p:cNvSpPr/>
          <p:nvPr/>
        </p:nvSpPr>
        <p:spPr>
          <a:xfrm>
            <a:off x="3396000" y="729000"/>
            <a:ext cx="5400000" cy="54000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>
                <a:solidFill>
                  <a:srgbClr val="C00000"/>
                </a:solidFill>
                <a:latin typeface="Arial Rounded MT Bold" panose="020F0704030504030204" pitchFamily="34" charset="0"/>
              </a:rPr>
              <a:t>ALUMNI</a:t>
            </a:r>
          </a:p>
          <a:p>
            <a:pPr algn="ctr"/>
            <a:r>
              <a:rPr lang="en-US" sz="6000" dirty="0">
                <a:solidFill>
                  <a:srgbClr val="C00000"/>
                </a:solidFill>
                <a:latin typeface="Arial Rounded MT Bold" panose="020F0704030504030204" pitchFamily="34" charset="0"/>
              </a:rPr>
              <a:t>2023</a:t>
            </a:r>
            <a:endParaRPr lang="en-IN" sz="6000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698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:fade/>
      </p:transition>
    </mc:Choice>
    <mc:Fallback>
      <p:transition spd="slow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D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FF0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883282" y="842546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Nishi Aryan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ELECTRICAL ENGINEER (SUPERVISOR)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FF0D52"/>
                </a:solidFill>
                <a:latin typeface="Arial Black" panose="020B0A04020102020204" pitchFamily="34" charset="0"/>
              </a:rPr>
              <a:t>INDIAN RAILWAYS,</a:t>
            </a:r>
          </a:p>
          <a:p>
            <a:r>
              <a:rPr lang="en-US" sz="2000" dirty="0">
                <a:solidFill>
                  <a:srgbClr val="FF0D52"/>
                </a:solidFill>
                <a:latin typeface="Arial Black" panose="020B0A04020102020204" pitchFamily="34" charset="0"/>
              </a:rPr>
              <a:t>GOVT. OF INDIA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883282" y="842546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t="-54882" b="-54882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6839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FF0000"/>
                </a:solidFill>
                <a:latin typeface="Arial Black" panose="020B0A04020102020204" pitchFamily="34" charset="0"/>
              </a:rPr>
              <a:t>Anubhav Jain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ELECTRONIC SALES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OT SOLUTIONS TECH PVT. LTD.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26226" r="-26226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229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14:reveal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-2004000" y="-4671000"/>
            <a:ext cx="16200000" cy="162000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1803354" y="960609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Anubhav Jain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ELECTRONIC SALES ENGINEER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@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OT SOLUTIONS TECH PVT. LTD.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5719370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26226" r="-26226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5926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FF0000"/>
                </a:solidFill>
                <a:latin typeface="Arial Black" panose="020B0A04020102020204" pitchFamily="34" charset="0"/>
              </a:rPr>
              <a:t>Anubhav Jain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ELECTRONIC SALES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OT SOLUTIONS TECH PVT. LTD.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26226" r="-26226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97098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2060"/>
                </a:solidFill>
                <a:latin typeface="Arial Black" panose="020B0A04020102020204" pitchFamily="34" charset="0"/>
              </a:rPr>
              <a:t>Vijay Lakshmi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ANALYST OF CORE BUSINESS OPERATION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IN" dirty="0">
                <a:solidFill>
                  <a:srgbClr val="C00000"/>
                </a:solidFill>
                <a:latin typeface="Arial Black" panose="020B0A04020102020204" pitchFamily="34" charset="0"/>
              </a:rPr>
              <a:t>DELOITTE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 dpi="0" rotWithShape="1">
            <a:blip r:embed="rId2"/>
            <a:srcRect/>
            <a:stretch>
              <a:fillRect t="-300" b="-30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0944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14:reveal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-2004000" y="-4671000"/>
            <a:ext cx="16200000" cy="1620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1803354" y="960609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Vijay Lakshmi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ANALYST OF CORE BUSINESS OPERATION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@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DELOITTE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5719370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t="-276" b="-276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912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2060"/>
                </a:solidFill>
                <a:latin typeface="Arial Black" panose="020B0A04020102020204" pitchFamily="34" charset="0"/>
              </a:rPr>
              <a:t>Vijay Lakshmi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ANALYST OF CORE BUSINESS OPERATION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IN" dirty="0">
                <a:solidFill>
                  <a:srgbClr val="C00000"/>
                </a:solidFill>
                <a:latin typeface="Arial Black" panose="020B0A04020102020204" pitchFamily="34" charset="0"/>
              </a:rPr>
              <a:t>DELOITTE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 dpi="0" rotWithShape="1">
            <a:blip r:embed="rId2"/>
            <a:srcRect/>
            <a:stretch>
              <a:fillRect t="-300" b="-30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4694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376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3C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23234" y="2436779"/>
            <a:ext cx="1945532" cy="1984443"/>
          </a:xfrm>
          <a:prstGeom prst="ellipse">
            <a:avLst/>
          </a:prstGeom>
          <a:solidFill>
            <a:srgbClr val="700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B050"/>
                </a:solidFill>
                <a:latin typeface="Arial Black" panose="020B0A04020102020204" pitchFamily="34" charset="0"/>
              </a:rPr>
              <a:t>Himanshu Singour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SOFTWARE DEVELOPMENT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700A78"/>
                </a:solidFill>
                <a:latin typeface="Arial Black" panose="020B0A04020102020204" pitchFamily="34" charset="0"/>
              </a:rPr>
              <a:t>AMAZON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753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14:reveal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3C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-2327929" y="-4671000"/>
            <a:ext cx="16200000" cy="16200000"/>
          </a:xfrm>
          <a:prstGeom prst="ellipse">
            <a:avLst/>
          </a:prstGeom>
          <a:solidFill>
            <a:srgbClr val="570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1803354" y="960609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B050"/>
                </a:solidFill>
                <a:latin typeface="Arial Black" panose="020B0A04020102020204" pitchFamily="34" charset="0"/>
              </a:rPr>
              <a:t>Himanshu Singour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SOFTWARE DEVELOPMENT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700A78"/>
                </a:solidFill>
                <a:latin typeface="Arial Black" panose="020B0A04020102020204" pitchFamily="34" charset="0"/>
              </a:rPr>
              <a:t>AMAZON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5719371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84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3C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23234" y="2436779"/>
            <a:ext cx="1945532" cy="1984443"/>
          </a:xfrm>
          <a:prstGeom prst="ellipse">
            <a:avLst/>
          </a:prstGeom>
          <a:solidFill>
            <a:srgbClr val="700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B050"/>
                </a:solidFill>
                <a:latin typeface="Arial Black" panose="020B0A04020102020204" pitchFamily="34" charset="0"/>
              </a:rPr>
              <a:t>Himanshu Singour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SOFTWARE DEVELOPMENT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700A78"/>
                </a:solidFill>
                <a:latin typeface="Arial Black" panose="020B0A04020102020204" pitchFamily="34" charset="0"/>
              </a:rPr>
              <a:t>AMAZON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472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007410" y="2790347"/>
            <a:ext cx="1945532" cy="1984443"/>
          </a:xfrm>
          <a:prstGeom prst="ellipse">
            <a:avLst/>
          </a:prstGeom>
          <a:solidFill>
            <a:srgbClr val="007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700A78"/>
                </a:solidFill>
                <a:latin typeface="Arial Black" panose="020B0A04020102020204" pitchFamily="34" charset="0"/>
              </a:rPr>
              <a:t>Ritik Sankhpal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PROJECT AND QUALITY TEST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00B050"/>
                </a:solidFill>
                <a:latin typeface="Arial Black" panose="020B0A04020102020204" pitchFamily="34" charset="0"/>
              </a:rPr>
              <a:t>WIPRO TECHNOLOGIES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67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14:reveal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-2004000" y="-4671000"/>
            <a:ext cx="16200000" cy="16200000"/>
          </a:xfrm>
          <a:prstGeom prst="ellipse">
            <a:avLst/>
          </a:prstGeom>
          <a:solidFill>
            <a:srgbClr val="007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1803354" y="960609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700A78"/>
                </a:solidFill>
                <a:latin typeface="Arial Black" panose="020B0A04020102020204" pitchFamily="34" charset="0"/>
              </a:rPr>
              <a:t>Ritik Sankhpal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PROJECT AND QUALITY TEST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00B050"/>
                </a:solidFill>
                <a:latin typeface="Arial Black" panose="020B0A04020102020204" pitchFamily="34" charset="0"/>
              </a:rPr>
              <a:t>WIPRO TECHNOLOGIES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5719371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634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007410" y="2790347"/>
            <a:ext cx="1945532" cy="1984443"/>
          </a:xfrm>
          <a:prstGeom prst="ellipse">
            <a:avLst/>
          </a:prstGeom>
          <a:solidFill>
            <a:srgbClr val="007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700A78"/>
                </a:solidFill>
                <a:latin typeface="Arial Black" panose="020B0A04020102020204" pitchFamily="34" charset="0"/>
              </a:rPr>
              <a:t>Ritik Sankhpal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PROJECT AND QUALITY TEST ENGINEER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00B050"/>
                </a:solidFill>
                <a:latin typeface="Arial Black" panose="020B0A04020102020204" pitchFamily="34" charset="0"/>
              </a:rPr>
              <a:t>WIPRO TECHNOLOGIES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761362" y="960608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l="-962" t="-2708" r="962" b="-2123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954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D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5104686" y="2516027"/>
            <a:ext cx="1945532" cy="1984443"/>
          </a:xfrm>
          <a:prstGeom prst="ellipse">
            <a:avLst/>
          </a:prstGeom>
          <a:solidFill>
            <a:srgbClr val="FF0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3883282" y="842546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Nishi Aryan</a:t>
            </a:r>
          </a:p>
          <a:p>
            <a:r>
              <a:rPr lang="en-US" sz="1600" dirty="0">
                <a:solidFill>
                  <a:schemeClr val="tx1"/>
                </a:solidFill>
                <a:latin typeface="Arial Black" panose="020B0A04020102020204" pitchFamily="34" charset="0"/>
              </a:rPr>
              <a:t>ELECTRICAL ENGINEER (SUPERVISOR)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@</a:t>
            </a:r>
          </a:p>
          <a:p>
            <a:r>
              <a:rPr lang="en-US" sz="2000" dirty="0">
                <a:solidFill>
                  <a:srgbClr val="FF0D52"/>
                </a:solidFill>
                <a:latin typeface="Arial Black" panose="020B0A04020102020204" pitchFamily="34" charset="0"/>
              </a:rPr>
              <a:t>INDIAN RAILWAYS,</a:t>
            </a:r>
          </a:p>
          <a:p>
            <a:r>
              <a:rPr lang="en-US" sz="2000" dirty="0">
                <a:solidFill>
                  <a:srgbClr val="FF0D52"/>
                </a:solidFill>
                <a:latin typeface="Arial Black" panose="020B0A04020102020204" pitchFamily="34" charset="0"/>
              </a:rPr>
              <a:t>GOVT. OF INDIA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3883282" y="842546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t="-54882" b="-54882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145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2000">
        <p14:reveal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D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92C7573-A30F-E488-CE07-46DA35902170}"/>
              </a:ext>
            </a:extLst>
          </p:cNvPr>
          <p:cNvSpPr/>
          <p:nvPr/>
        </p:nvSpPr>
        <p:spPr>
          <a:xfrm>
            <a:off x="-2004000" y="-4671000"/>
            <a:ext cx="16200000" cy="16200000"/>
          </a:xfrm>
          <a:prstGeom prst="ellipse">
            <a:avLst/>
          </a:prstGeom>
          <a:solidFill>
            <a:srgbClr val="FF0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461469-6CEC-1B60-9A1A-16455F7B62C6}"/>
              </a:ext>
            </a:extLst>
          </p:cNvPr>
          <p:cNvSpPr/>
          <p:nvPr/>
        </p:nvSpPr>
        <p:spPr>
          <a:xfrm>
            <a:off x="1803354" y="960609"/>
            <a:ext cx="4669276" cy="493678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Nishi Aryan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ELECTRICAL ENGINEER (SUPERVISOR)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@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D52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INDIAN RAILWAYS,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D52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GOVT. OF INDIA</a:t>
            </a:r>
          </a:p>
          <a:p>
            <a:pPr algn="ctr"/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8FA7AB-7783-9D28-C74F-5AD3D8D60C30}"/>
              </a:ext>
            </a:extLst>
          </p:cNvPr>
          <p:cNvSpPr/>
          <p:nvPr/>
        </p:nvSpPr>
        <p:spPr>
          <a:xfrm>
            <a:off x="5719370" y="960607"/>
            <a:ext cx="4669276" cy="4936785"/>
          </a:xfrm>
          <a:prstGeom prst="ellipse">
            <a:avLst/>
          </a:prstGeom>
          <a:blipFill>
            <a:blip r:embed="rId2"/>
            <a:srcRect/>
            <a:stretch>
              <a:fillRect t="-54882" b="-54882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260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164</Words>
  <Application>Microsoft Office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</cp:revision>
  <dcterms:created xsi:type="dcterms:W3CDTF">2023-08-19T16:08:31Z</dcterms:created>
  <dcterms:modified xsi:type="dcterms:W3CDTF">2023-08-19T17:36:15Z</dcterms:modified>
</cp:coreProperties>
</file>

<file path=docProps/thumbnail.jpeg>
</file>